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521E-3B3A-4EBE-B92E-2B5561B14634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063-B620-4495-84ED-A17566EBE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44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521E-3B3A-4EBE-B92E-2B5561B14634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063-B620-4495-84ED-A17566EBE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60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521E-3B3A-4EBE-B92E-2B5561B14634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063-B620-4495-84ED-A17566EBE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8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521E-3B3A-4EBE-B92E-2B5561B14634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063-B620-4495-84ED-A17566EBE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07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521E-3B3A-4EBE-B92E-2B5561B14634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063-B620-4495-84ED-A17566EBE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00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521E-3B3A-4EBE-B92E-2B5561B14634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063-B620-4495-84ED-A17566EBE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91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521E-3B3A-4EBE-B92E-2B5561B14634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063-B620-4495-84ED-A17566EBE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8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521E-3B3A-4EBE-B92E-2B5561B14634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063-B620-4495-84ED-A17566EBE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72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521E-3B3A-4EBE-B92E-2B5561B14634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063-B620-4495-84ED-A17566EBE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08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521E-3B3A-4EBE-B92E-2B5561B14634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063-B620-4495-84ED-A17566EBE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86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521E-3B3A-4EBE-B92E-2B5561B14634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063-B620-4495-84ED-A17566EBE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08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7521E-3B3A-4EBE-B92E-2B5561B14634}" type="datetimeFigureOut">
              <a:rPr lang="nl-NL" smtClean="0"/>
              <a:t>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92063-B620-4495-84ED-A17566EBE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67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64733" y="4524905"/>
            <a:ext cx="9144000" cy="1655762"/>
          </a:xfrm>
        </p:spPr>
        <p:txBody>
          <a:bodyPr>
            <a:normAutofit/>
          </a:bodyPr>
          <a:lstStyle/>
          <a:p>
            <a:r>
              <a:rPr lang="nl-NL" dirty="0" smtClean="0"/>
              <a:t>Stichting Welzijn en de Dorpsraden van </a:t>
            </a:r>
          </a:p>
          <a:p>
            <a:r>
              <a:rPr lang="nl-NL" dirty="0" err="1" smtClean="0"/>
              <a:t>Drempt</a:t>
            </a:r>
            <a:r>
              <a:rPr lang="nl-NL" dirty="0" smtClean="0"/>
              <a:t>, Hummelo, Keppel en </a:t>
            </a:r>
            <a:r>
              <a:rPr lang="nl-NL" dirty="0" err="1" smtClean="0"/>
              <a:t>Eldrik</a:t>
            </a:r>
            <a:endParaRPr lang="nl-NL" dirty="0" smtClean="0"/>
          </a:p>
          <a:p>
            <a:r>
              <a:rPr lang="nl-NL" dirty="0" smtClean="0"/>
              <a:t>presenteren ideeën en suggesties over lenen en lezen van boeken.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60" y="944967"/>
            <a:ext cx="5202936" cy="2923389"/>
          </a:xfrm>
          <a:prstGeom prst="rect">
            <a:avLst/>
          </a:prstGeom>
        </p:spPr>
      </p:pic>
      <p:pic>
        <p:nvPicPr>
          <p:cNvPr id="2" name="05 Book Of Ro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My Name is Nobod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5749" y="57231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6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893"/>
    </mc:Choice>
    <mc:Fallback>
      <p:transition spd="slow" advClick="0" advTm="20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2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9527">
            <a:off x="9355750" y="1013208"/>
            <a:ext cx="1859354" cy="185935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76200" y="279399"/>
            <a:ext cx="9609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Wat we graag willen weten:</a:t>
            </a:r>
          </a:p>
          <a:p>
            <a:endParaRPr lang="nl-NL" dirty="0"/>
          </a:p>
          <a:p>
            <a:r>
              <a:rPr lang="nl-NL" dirty="0" smtClean="0"/>
              <a:t>Is er behoefte aan dit initiatief?</a:t>
            </a:r>
          </a:p>
          <a:p>
            <a:endParaRPr lang="nl-NL" dirty="0"/>
          </a:p>
          <a:p>
            <a:r>
              <a:rPr lang="nl-NL" dirty="0" smtClean="0"/>
              <a:t>We denken ook aan “elkaar ontmoeten” met als middel: boeken en </a:t>
            </a:r>
            <a:r>
              <a:rPr lang="nl-NL" dirty="0" err="1" smtClean="0"/>
              <a:t>thema-bijeenkomsten</a:t>
            </a:r>
            <a:r>
              <a:rPr lang="nl-NL" dirty="0" smtClean="0"/>
              <a:t>, is daar behoefte aan?</a:t>
            </a:r>
          </a:p>
          <a:p>
            <a:endParaRPr lang="nl-NL" dirty="0"/>
          </a:p>
          <a:p>
            <a:r>
              <a:rPr lang="nl-NL" dirty="0" smtClean="0"/>
              <a:t>Is er behoefte aan een “maatje”?</a:t>
            </a:r>
          </a:p>
          <a:p>
            <a:endParaRPr lang="nl-NL" dirty="0" smtClean="0"/>
          </a:p>
          <a:p>
            <a:r>
              <a:rPr lang="nl-NL" dirty="0" smtClean="0"/>
              <a:t>Zijn er andere suggesties?</a:t>
            </a:r>
          </a:p>
          <a:p>
            <a:endParaRPr lang="nl-NL" dirty="0"/>
          </a:p>
          <a:p>
            <a:r>
              <a:rPr lang="nl-NL" dirty="0" smtClean="0"/>
              <a:t>Met behulp van een vragenlijst willen we bovenstaande peilen.</a:t>
            </a:r>
          </a:p>
          <a:p>
            <a:endParaRPr lang="nl-NL" dirty="0"/>
          </a:p>
          <a:p>
            <a:r>
              <a:rPr lang="nl-NL" dirty="0" smtClean="0"/>
              <a:t>En natuurlijk hebben we vrijwilligers nodig als de plannen verwezenlijkt worden. Graag aanmelden!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0" y="4319588"/>
            <a:ext cx="1952625" cy="23336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25" y="4476750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7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05"/>
    </mc:Choice>
    <mc:Fallback>
      <p:transition spd="slow" advTm="2140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591344"/>
            <a:ext cx="7983008" cy="598725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63133" y="220133"/>
            <a:ext cx="2720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Van internet “geplukt”……..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592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34"/>
    </mc:Choice>
    <mc:Fallback>
      <p:transition spd="slow" advTm="157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6344" y="475488"/>
            <a:ext cx="982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Hoe kwam dit initiatief tot stand?</a:t>
            </a:r>
          </a:p>
          <a:p>
            <a:endParaRPr lang="nl-NL" dirty="0"/>
          </a:p>
          <a:p>
            <a:r>
              <a:rPr lang="nl-NL" dirty="0" smtClean="0"/>
              <a:t>De Bibliobus komt niet meer in de kernen van onze dorpen. </a:t>
            </a:r>
          </a:p>
          <a:p>
            <a:r>
              <a:rPr lang="nl-NL" dirty="0" smtClean="0"/>
              <a:t>Bibliotheken in Doetinchem en Doesburg kunnen bezocht worden, </a:t>
            </a:r>
          </a:p>
          <a:p>
            <a:r>
              <a:rPr lang="nl-NL" dirty="0" smtClean="0"/>
              <a:t>maar voor groepen mensen kan dit een bezwaar zijn.</a:t>
            </a:r>
          </a:p>
          <a:p>
            <a:r>
              <a:rPr lang="nl-NL" dirty="0" smtClean="0"/>
              <a:t>Een werkgroep, bestaande uit leden van de dorpsraden</a:t>
            </a:r>
          </a:p>
          <a:p>
            <a:r>
              <a:rPr lang="nl-NL" dirty="0" smtClean="0"/>
              <a:t>en Stichting Welzijn DHK, heeft zich verdiept in mogelijkheden</a:t>
            </a:r>
          </a:p>
          <a:p>
            <a:r>
              <a:rPr lang="nl-NL" dirty="0" smtClean="0"/>
              <a:t> om toch voorzieningen in onze dorpen mogelijk te maken. </a:t>
            </a:r>
          </a:p>
          <a:p>
            <a:r>
              <a:rPr lang="nl-NL" dirty="0" smtClean="0"/>
              <a:t>In Hoog-Keppel is al een boekenkastje aan de Van </a:t>
            </a:r>
            <a:r>
              <a:rPr lang="nl-NL" dirty="0" err="1" smtClean="0"/>
              <a:t>Schuylenburgweg</a:t>
            </a:r>
            <a:r>
              <a:rPr lang="nl-NL" dirty="0" smtClean="0"/>
              <a:t>,</a:t>
            </a:r>
          </a:p>
          <a:p>
            <a:r>
              <a:rPr lang="nl-NL" dirty="0" smtClean="0"/>
              <a:t> waar boeken geruild kunnen worden.</a:t>
            </a:r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6" y="3339025"/>
            <a:ext cx="3273552" cy="327355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77" y="1082378"/>
            <a:ext cx="1524000" cy="1524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14648" y="4930813"/>
            <a:ext cx="798271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… en hier borduren we even op verder……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776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71"/>
    </mc:Choice>
    <mc:Fallback>
      <p:transition spd="slow" advTm="1517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25" y="863876"/>
            <a:ext cx="3909898" cy="548612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50976" y="356616"/>
            <a:ext cx="1103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 zoeken naar een oplossing met zo min mogelijk administratie……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6" y="1761067"/>
            <a:ext cx="2418079" cy="37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2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52"/>
    </mc:Choice>
    <mc:Fallback>
      <p:transition spd="slow" advTm="1685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6211" y="485578"/>
            <a:ext cx="21821563" cy="63443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6506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</a:rPr>
              <a:t>Wat is er nodig?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1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Boekenkasten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r>
              <a:rPr kumimoji="0" lang="nl-NL" altLang="nl-NL" sz="13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Locaties</a:t>
            </a:r>
          </a:p>
          <a:p>
            <a:endParaRPr kumimoji="0" lang="nl-NL" altLang="nl-NL" sz="130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myriad-pro"/>
            </a:endParaRPr>
          </a:p>
          <a:p>
            <a:r>
              <a:rPr kumimoji="0" lang="nl-NL" altLang="nl-NL" sz="13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Onderhoud</a:t>
            </a: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, zeker als de boekenkast veel gebruikt wordt.</a:t>
            </a:r>
          </a:p>
          <a:p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myriad-pro"/>
            </a:endParaRPr>
          </a:p>
          <a:p>
            <a:pPr lvl="0"/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Zorg voor </a:t>
            </a:r>
            <a:r>
              <a:rPr kumimoji="0" lang="nl-NL" altLang="nl-NL" sz="13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omloop</a:t>
            </a: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, dan is er steeds een nieuw aanbod. </a:t>
            </a:r>
          </a:p>
          <a:p>
            <a:pPr lvl="0"/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De vaste gebruikers kunnen elke keer weer een nieuw boek uitzoeken en </a:t>
            </a:r>
          </a:p>
          <a:p>
            <a:pPr lvl="0"/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voor passanten ziet dit er aantrekkelijk uit.</a:t>
            </a:r>
          </a:p>
          <a:p>
            <a:pPr lvl="0"/>
            <a:endParaRPr lang="nl-NL" altLang="nl-NL" sz="1300" dirty="0">
              <a:solidFill>
                <a:srgbClr val="333333"/>
              </a:solidFill>
              <a:latin typeface="myriad-pro"/>
            </a:endParaRPr>
          </a:p>
          <a:p>
            <a:pPr lvl="0"/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 Houd een voorraadje achter de hand om het aanbod af en toe af te wisselen.</a:t>
            </a:r>
          </a:p>
          <a:p>
            <a:pPr lvl="0"/>
            <a:endParaRPr kumimoji="0" lang="nl-NL" altLang="nl-NL" sz="13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myriad-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"Gratis boeken kun je niet</a:t>
            </a:r>
            <a:r>
              <a:rPr kumimoji="0" lang="nl-NL" altLang="nl-NL" sz="13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 stelen.  </a:t>
            </a: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Als je wilt voorkomen dat een ander geld verdient aan jouw boeken,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dan kun je bijvoorbeeld een stempel op het schutblad zetten.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tserra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2200" b="1" dirty="0">
              <a:solidFill>
                <a:srgbClr val="000000"/>
              </a:solidFill>
              <a:latin typeface="Montserra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tserra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</a:rPr>
              <a:t>... en tips om je boekenkast nog leuker te maken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Tip 1: Doe een briefje in het boek met hoe jij het boek hebt ervaren, zo deel je je leeservaring.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       Misschien overtuigt dat anderen ook wel om het boek te lezen!</a:t>
            </a:r>
            <a:endParaRPr kumimoji="0" lang="nl-NL" altLang="nl-N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Tip 2: Leg een 'gastenboek' en een pen in je boekenkast. Mensen kunnen reageren 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       bijvoorbeeld ook aangeven welke boeken ze heel graag zouden willen lezen. </a:t>
            </a:r>
            <a:endParaRPr kumimoji="0" lang="nl-NL" altLang="nl-N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/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Tip 3: Je kunt een voorleesmomentje organiseren.</a:t>
            </a:r>
          </a:p>
          <a:p>
            <a:pPr lvl="0"/>
            <a:r>
              <a:rPr kumimoji="0" lang="nl-NL" altLang="nl-NL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-pro"/>
              </a:rPr>
              <a:t>       Warme chocolade erbij met appeltaart van de dichtstbijzijnde horeca... </a:t>
            </a:r>
            <a:endParaRPr kumimoji="0" lang="nl-NL" altLang="nl-NL" sz="2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tserra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tserrat"/>
            </a:endParaRPr>
          </a:p>
        </p:txBody>
      </p:sp>
      <p:pic>
        <p:nvPicPr>
          <p:cNvPr id="1026" name="Picture 2" descr="https://www.nudge.nl/media/filer_public_thumbnails/filer_public/cc/0e/cc0e1b39-c7c1-4e6f-a98f-55a05b48b994/bosweg_apeldoorn_minibieb.jpg__371x371_q85_crop_height-371_subsampling-2_upscale_width-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73" y="728167"/>
            <a:ext cx="2456160" cy="2456161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33" y="3657749"/>
            <a:ext cx="3770640" cy="30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4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75"/>
    </mc:Choice>
    <mc:Fallback>
      <p:transition spd="slow" advTm="2717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0" y="3688029"/>
            <a:ext cx="2619375" cy="174307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82880" y="152766"/>
            <a:ext cx="10817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Mogelijke locaties voor een boekenkast:</a:t>
            </a:r>
          </a:p>
          <a:p>
            <a:endParaRPr lang="nl-NL" dirty="0" smtClean="0"/>
          </a:p>
          <a:p>
            <a:r>
              <a:rPr lang="nl-NL" b="1" dirty="0" smtClean="0"/>
              <a:t>Laag-Keppel/ </a:t>
            </a:r>
            <a:r>
              <a:rPr lang="nl-NL" b="1" dirty="0" err="1" smtClean="0"/>
              <a:t>Eldrik</a:t>
            </a:r>
            <a:r>
              <a:rPr lang="nl-NL" dirty="0" smtClean="0"/>
              <a:t>: De Gouden Leeuw</a:t>
            </a:r>
          </a:p>
          <a:p>
            <a:endParaRPr lang="nl-NL" dirty="0"/>
          </a:p>
          <a:p>
            <a:r>
              <a:rPr lang="nl-NL" b="1" dirty="0" smtClean="0"/>
              <a:t>Hoog-Keppel/</a:t>
            </a:r>
            <a:r>
              <a:rPr lang="nl-NL" b="1" dirty="0" err="1" smtClean="0"/>
              <a:t>Eldrik</a:t>
            </a:r>
            <a:r>
              <a:rPr lang="nl-NL" dirty="0" smtClean="0"/>
              <a:t>: Gezondheidscentrum</a:t>
            </a:r>
          </a:p>
          <a:p>
            <a:r>
              <a:rPr lang="nl-NL" dirty="0"/>
              <a:t> </a:t>
            </a:r>
            <a:r>
              <a:rPr lang="nl-NL" dirty="0" smtClean="0"/>
              <a:t>                                     Stichting Welzijn</a:t>
            </a:r>
          </a:p>
          <a:p>
            <a:endParaRPr lang="nl-NL" dirty="0"/>
          </a:p>
          <a:p>
            <a:r>
              <a:rPr lang="nl-NL" b="1" dirty="0" smtClean="0"/>
              <a:t>Hummelo</a:t>
            </a:r>
            <a:r>
              <a:rPr lang="nl-NL" dirty="0" smtClean="0"/>
              <a:t>: </a:t>
            </a:r>
            <a:r>
              <a:rPr lang="nl-NL" dirty="0" err="1" smtClean="0"/>
              <a:t>Hyndendael</a:t>
            </a:r>
            <a:endParaRPr lang="nl-NL" dirty="0" smtClean="0"/>
          </a:p>
          <a:p>
            <a:endParaRPr lang="nl-NL" dirty="0"/>
          </a:p>
          <a:p>
            <a:r>
              <a:rPr lang="nl-NL" b="1" dirty="0" smtClean="0"/>
              <a:t>Voor-</a:t>
            </a:r>
            <a:r>
              <a:rPr lang="nl-NL" b="1" dirty="0" err="1" smtClean="0"/>
              <a:t>Drempt</a:t>
            </a:r>
            <a:r>
              <a:rPr lang="nl-NL" dirty="0" smtClean="0"/>
              <a:t>: Dorpshuis</a:t>
            </a:r>
          </a:p>
          <a:p>
            <a:endParaRPr lang="nl-NL" dirty="0"/>
          </a:p>
          <a:p>
            <a:r>
              <a:rPr lang="nl-NL" b="1" dirty="0" smtClean="0"/>
              <a:t>Achter-</a:t>
            </a:r>
            <a:r>
              <a:rPr lang="nl-NL" b="1" dirty="0" err="1" smtClean="0"/>
              <a:t>Drempt</a:t>
            </a:r>
            <a:r>
              <a:rPr lang="nl-NL" dirty="0" smtClean="0"/>
              <a:t>: HC’03 kantine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1162">
            <a:off x="8394826" y="774370"/>
            <a:ext cx="3016157" cy="199189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97" y="4386158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0129">
            <a:off x="543692" y="5265224"/>
            <a:ext cx="1143000" cy="12192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94" y="5456487"/>
            <a:ext cx="1123950" cy="11239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954">
            <a:off x="5148011" y="1177033"/>
            <a:ext cx="2520011" cy="189280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46" y="3641249"/>
            <a:ext cx="3418594" cy="22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4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10"/>
    </mc:Choice>
    <mc:Fallback>
      <p:transition spd="slow" advTm="2131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5466" y="7856"/>
            <a:ext cx="103547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Nog meer ideeën:</a:t>
            </a:r>
          </a:p>
          <a:p>
            <a:endParaRPr lang="nl-NL" dirty="0"/>
          </a:p>
          <a:p>
            <a:r>
              <a:rPr lang="nl-NL" dirty="0" smtClean="0"/>
              <a:t>Boekbesprekingen organiseren</a:t>
            </a:r>
          </a:p>
          <a:p>
            <a:r>
              <a:rPr lang="nl-NL" dirty="0" smtClean="0"/>
              <a:t>(met appelgebak)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Leesclubs</a:t>
            </a:r>
          </a:p>
          <a:p>
            <a:r>
              <a:rPr lang="nl-NL" dirty="0" smtClean="0"/>
              <a:t>(met appelgebak)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990" y="934602"/>
            <a:ext cx="2995879" cy="19863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25" y="4627831"/>
            <a:ext cx="1371600" cy="1371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67" y="3596484"/>
            <a:ext cx="3576899" cy="222144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26" y="1857901"/>
            <a:ext cx="3270780" cy="5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81"/>
    </mc:Choice>
    <mc:Fallback>
      <p:transition spd="slow" advTm="1298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126">
            <a:off x="-144358" y="5246140"/>
            <a:ext cx="3632302" cy="90605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92" y="4110804"/>
            <a:ext cx="1743075" cy="2619375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13267" y="9299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Voorleesmomenten</a:t>
            </a:r>
          </a:p>
          <a:p>
            <a:r>
              <a:rPr lang="nl-NL" dirty="0" smtClean="0"/>
              <a:t>(met appelgebak)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94" y="4726277"/>
            <a:ext cx="1143000" cy="1143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233">
            <a:off x="2897465" y="1326171"/>
            <a:ext cx="3689615" cy="15753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33" y="3425576"/>
            <a:ext cx="3562350" cy="199491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7266">
            <a:off x="6783252" y="1214569"/>
            <a:ext cx="2472161" cy="119899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667250" y="558800"/>
            <a:ext cx="372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Historische romans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366768" y="3062919"/>
            <a:ext cx="218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Streekromans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980709" y="3968798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Dialect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60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19"/>
    </mc:Choice>
    <mc:Fallback>
      <p:transition spd="slow" advTm="1081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82885">
            <a:off x="6433658" y="1491288"/>
            <a:ext cx="4139543" cy="1109568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99534" y="10907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Themabesprekingen </a:t>
            </a:r>
          </a:p>
          <a:p>
            <a:r>
              <a:rPr lang="nl-NL" dirty="0" smtClean="0"/>
              <a:t>(met appelgebak)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1" y="1542246"/>
            <a:ext cx="4132660" cy="3141837"/>
          </a:xfrm>
          <a:prstGeom prst="rect">
            <a:avLst/>
          </a:prstGeom>
          <a:effectLst>
            <a:outerShdw blurRad="165100" dist="50800" dir="5400000" algn="ctr" rotWithShape="0">
              <a:srgbClr val="000000">
                <a:alpha val="12000"/>
              </a:srgbClr>
            </a:outerShdw>
            <a:softEdge rad="4953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01" y="4992308"/>
            <a:ext cx="47720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06"/>
    </mc:Choice>
    <mc:Fallback>
      <p:transition spd="slow" advTm="990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5533" y="338183"/>
            <a:ext cx="734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/>
              <a:t>E-books</a:t>
            </a:r>
            <a:r>
              <a:rPr lang="nl-NL" sz="3200" dirty="0" smtClean="0"/>
              <a:t> en PC </a:t>
            </a:r>
            <a:endParaRPr lang="nl-NL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8" y="1294162"/>
            <a:ext cx="4931102" cy="307667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56" y="1204441"/>
            <a:ext cx="2155977" cy="150918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092" y="630570"/>
            <a:ext cx="3365986" cy="396763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34" y="3311350"/>
            <a:ext cx="2847975" cy="16002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496312" y="5097638"/>
            <a:ext cx="8385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Internetprogramma’s als </a:t>
            </a:r>
            <a:r>
              <a:rPr lang="nl-NL" dirty="0" err="1"/>
              <a:t>Bookcrossers</a:t>
            </a:r>
            <a:r>
              <a:rPr lang="nl-NL" dirty="0"/>
              <a:t>, Boekenring, </a:t>
            </a:r>
            <a:r>
              <a:rPr lang="nl-NL" dirty="0" err="1"/>
              <a:t>Librarything</a:t>
            </a:r>
            <a:r>
              <a:rPr lang="nl-NL" dirty="0"/>
              <a:t> en</a:t>
            </a:r>
            <a:br>
              <a:rPr lang="nl-NL" dirty="0"/>
            </a:br>
            <a:r>
              <a:rPr lang="nl-NL" dirty="0"/>
              <a:t>Boekenliefde.nl kunnen de leen- en ontmoetingsfunctie (of de combinatie</a:t>
            </a:r>
            <a:br>
              <a:rPr lang="nl-NL" dirty="0"/>
            </a:br>
            <a:r>
              <a:rPr lang="nl-NL" dirty="0"/>
              <a:t>daarvan)  digitaal vormgeven.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115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71"/>
    </mc:Choice>
    <mc:Fallback>
      <p:transition spd="slow" advTm="1197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295</Words>
  <Application>Microsoft Office PowerPoint</Application>
  <PresentationFormat>Breedbeeld</PresentationFormat>
  <Paragraphs>96</Paragraphs>
  <Slides>11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myriad-pro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Erna Dokter</dc:creator>
  <cp:lastModifiedBy>Erna Dokter</cp:lastModifiedBy>
  <cp:revision>22</cp:revision>
  <dcterms:created xsi:type="dcterms:W3CDTF">2014-12-11T15:02:12Z</dcterms:created>
  <dcterms:modified xsi:type="dcterms:W3CDTF">2015-03-02T13:42:20Z</dcterms:modified>
</cp:coreProperties>
</file>